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47" r:id="rId2"/>
    <p:sldId id="362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53" r:id="rId31"/>
    <p:sldId id="349" r:id="rId32"/>
    <p:sldId id="352" r:id="rId33"/>
    <p:sldId id="351" r:id="rId34"/>
    <p:sldId id="355" r:id="rId35"/>
    <p:sldId id="360" r:id="rId36"/>
    <p:sldId id="356" r:id="rId37"/>
    <p:sldId id="357" r:id="rId38"/>
    <p:sldId id="361" r:id="rId39"/>
    <p:sldId id="359" r:id="rId40"/>
    <p:sldId id="358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3399FF"/>
    <a:srgbClr val="00CC00"/>
    <a:srgbClr val="99FF33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5" autoAdjust="0"/>
    <p:restoredTop sz="94660"/>
  </p:normalViewPr>
  <p:slideViewPr>
    <p:cSldViewPr>
      <p:cViewPr>
        <p:scale>
          <a:sx n="76" d="100"/>
          <a:sy n="76" d="100"/>
        </p:scale>
        <p:origin x="-117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F301C7-515E-4C0B-876C-D0A268499067}" type="datetimeFigureOut">
              <a:rPr lang="es-ES"/>
              <a:pPr>
                <a:defRPr/>
              </a:pPr>
              <a:t>16/06/2017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D5FD9D-0F68-4C10-8949-8FF9E682AF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37799" t="37646" r="10222" b="14372"/>
          <a:stretch>
            <a:fillRect/>
          </a:stretch>
        </p:blipFill>
        <p:spPr bwMode="auto">
          <a:xfrm>
            <a:off x="6877050" y="5229225"/>
            <a:ext cx="18002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0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1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2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pic>
        <p:nvPicPr>
          <p:cNvPr id="1029" name="Picture 11"/>
          <p:cNvPicPr>
            <a:picLocks noChangeAspect="1" noChangeArrowheads="1"/>
          </p:cNvPicPr>
          <p:nvPr userDrawn="1"/>
        </p:nvPicPr>
        <p:blipFill>
          <a:blip r:embed="rId18"/>
          <a:srcRect l="37799" t="37646" r="10222" b="14372"/>
          <a:stretch>
            <a:fillRect/>
          </a:stretch>
        </p:blipFill>
        <p:spPr bwMode="auto">
          <a:xfrm>
            <a:off x="6877050" y="5157788"/>
            <a:ext cx="18002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  <p:sldLayoutId id="214748366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CC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CC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CC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CC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CC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CC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CC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GESTIÓN  DE  RESIDUOS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4000" b="1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DEPARTAMENTO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4000" b="1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4000" b="1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ELECTRICIDAD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4000" b="1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ELECTRÓNICA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_tradnl" sz="3200" smtClean="0"/>
              <a:t>Norma básica de seguridad e higiene</a:t>
            </a:r>
            <a:endParaRPr lang="es-ES" sz="3200" smtClean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solidFill>
                  <a:srgbClr val="FF0000"/>
                </a:solidFill>
              </a:rPr>
              <a:t>No comer ni beber en el lugar de trabajo</a:t>
            </a:r>
          </a:p>
          <a:p>
            <a:pPr lvl="1" eaLnBrk="1" hangingPunct="1"/>
            <a:r>
              <a:rPr lang="es-ES_tradnl" smtClean="0"/>
              <a:t>Por lo tanto no entraremos al taller con latas de bebida ni botellas de agua</a:t>
            </a:r>
          </a:p>
          <a:p>
            <a:pPr lvl="1" eaLnBrk="1" hangingPunct="1"/>
            <a:r>
              <a:rPr lang="es-ES_tradnl" smtClean="0"/>
              <a:t>No introduciremos nada de comida</a:t>
            </a:r>
          </a:p>
          <a:p>
            <a:pPr lvl="1" eaLnBrk="1" hangingPunct="1"/>
            <a:r>
              <a:rPr lang="es-ES_tradnl" smtClean="0"/>
              <a:t>Utilizaremos los contenedores situados en el recibidor de la entrada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363"/>
            <a:ext cx="914400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3612" cy="3127375"/>
          </a:xfrm>
        </p:spPr>
        <p:txBody>
          <a:bodyPr/>
          <a:lstStyle/>
          <a:p>
            <a:pPr eaLnBrk="1" hangingPunct="1"/>
            <a:r>
              <a:rPr lang="es-ES" sz="4000" b="1" smtClean="0"/>
              <a:t>Residuos que se generan en:</a:t>
            </a:r>
            <a:r>
              <a:rPr lang="es-ES" sz="3200" b="1" smtClean="0"/>
              <a:t/>
            </a:r>
            <a:br>
              <a:rPr lang="es-ES" sz="3200" b="1" smtClean="0"/>
            </a:br>
            <a:r>
              <a:rPr lang="es-ES" sz="3200" b="1" smtClean="0"/>
              <a:t/>
            </a:r>
            <a:br>
              <a:rPr lang="es-ES" sz="3200" b="1" smtClean="0"/>
            </a:br>
            <a:r>
              <a:rPr lang="es-ES" sz="3200" b="1" smtClean="0"/>
              <a:t/>
            </a:r>
            <a:br>
              <a:rPr lang="es-ES" sz="3200" b="1" smtClean="0"/>
            </a:br>
            <a:r>
              <a:rPr lang="es-ES" sz="4400" b="1" smtClean="0"/>
              <a:t>Departamento de Electricidad y Electrónica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3612" cy="1327150"/>
          </a:xfrm>
        </p:spPr>
        <p:txBody>
          <a:bodyPr/>
          <a:lstStyle/>
          <a:p>
            <a:pPr eaLnBrk="1" hangingPunct="1"/>
            <a:r>
              <a:rPr lang="es-ES" sz="3200" b="1" smtClean="0"/>
              <a:t>Residuos que se generan en el</a:t>
            </a:r>
            <a:br>
              <a:rPr lang="es-ES" sz="3200" b="1" smtClean="0"/>
            </a:br>
            <a:r>
              <a:rPr lang="es-ES" sz="3200" b="1" smtClean="0"/>
              <a:t>Departamento de Electricidad y Electrónica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Peligrosos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mtClean="0">
                <a:solidFill>
                  <a:srgbClr val="FF0000"/>
                </a:solidFill>
              </a:rPr>
              <a:t>Ácidos con metales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mtClean="0">
                <a:solidFill>
                  <a:srgbClr val="FF0000"/>
                </a:solidFill>
              </a:rPr>
              <a:t>Envases con resto de ácidos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mtClean="0">
                <a:solidFill>
                  <a:srgbClr val="FF0000"/>
                </a:solidFill>
              </a:rPr>
              <a:t>Productos contaminados con ácidos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mtClean="0">
                <a:solidFill>
                  <a:srgbClr val="FF0000"/>
                </a:solidFill>
              </a:rPr>
              <a:t>Equipos electrónicos desechados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mtClean="0">
                <a:solidFill>
                  <a:srgbClr val="FF0000"/>
                </a:solidFill>
              </a:rPr>
              <a:t>Pilas usadas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mtClean="0">
                <a:solidFill>
                  <a:srgbClr val="FF0000"/>
                </a:solidFill>
              </a:rPr>
              <a:t>Tóners y cartuchos de tinta de impresión.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mtClean="0">
                <a:solidFill>
                  <a:srgbClr val="FF0000"/>
                </a:solidFill>
              </a:rPr>
              <a:t>Tubos fluorescentes y bombillas de bajo consumo.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3612" cy="1327150"/>
          </a:xfrm>
        </p:spPr>
        <p:txBody>
          <a:bodyPr/>
          <a:lstStyle/>
          <a:p>
            <a:pPr eaLnBrk="1" hangingPunct="1"/>
            <a:r>
              <a:rPr lang="es-ES" sz="3200" b="1" smtClean="0"/>
              <a:t>Residuos que se generan en el</a:t>
            </a:r>
            <a:br>
              <a:rPr lang="es-ES" sz="3200" b="1" smtClean="0"/>
            </a:br>
            <a:r>
              <a:rPr lang="es-ES" sz="3200" b="1" smtClean="0"/>
              <a:t>Departamento de Electricidad y Electrónica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No Peligrosos</a:t>
            </a:r>
          </a:p>
          <a:p>
            <a:pPr lvl="1" algn="just" eaLnBrk="1" hangingPunct="1"/>
            <a:r>
              <a:rPr lang="es-ES" smtClean="0">
                <a:solidFill>
                  <a:srgbClr val="3399FF"/>
                </a:solidFill>
              </a:rPr>
              <a:t>Papel y cartón</a:t>
            </a:r>
          </a:p>
          <a:p>
            <a:pPr lvl="1" algn="just" eaLnBrk="1" hangingPunct="1"/>
            <a:r>
              <a:rPr lang="es-ES" smtClean="0">
                <a:solidFill>
                  <a:srgbClr val="3399FF"/>
                </a:solidFill>
              </a:rPr>
              <a:t>Residuos voluminosos</a:t>
            </a:r>
          </a:p>
          <a:p>
            <a:pPr lvl="1" algn="just" eaLnBrk="1" hangingPunct="1"/>
            <a:r>
              <a:rPr lang="es-ES" smtClean="0">
                <a:solidFill>
                  <a:srgbClr val="3399FF"/>
                </a:solidFill>
              </a:rPr>
              <a:t>Envases de papel, cartón, vidrio o plástico.</a:t>
            </a:r>
          </a:p>
          <a:p>
            <a:pPr lvl="1" algn="just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3612" cy="1327150"/>
          </a:xfrm>
        </p:spPr>
        <p:txBody>
          <a:bodyPr/>
          <a:lstStyle/>
          <a:p>
            <a:pPr eaLnBrk="1" hangingPunct="1"/>
            <a:r>
              <a:rPr lang="es-ES" smtClean="0"/>
              <a:t>Puntos de recogida de Residuos</a:t>
            </a:r>
            <a:br>
              <a:rPr lang="es-ES" smtClean="0"/>
            </a:br>
            <a:r>
              <a:rPr lang="es-ES" smtClean="0"/>
              <a:t>Dpto. de Electricidad-Electrónica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Nivel 1: Aula</a:t>
            </a:r>
          </a:p>
          <a:p>
            <a:pPr algn="just" eaLnBrk="1" hangingPunct="1"/>
            <a:endParaRPr lang="es-ES" smtClean="0"/>
          </a:p>
          <a:p>
            <a:pPr eaLnBrk="1" hangingPunct="1"/>
            <a:r>
              <a:rPr lang="es-ES" smtClean="0"/>
              <a:t>Nivel 2: Edificio</a:t>
            </a:r>
          </a:p>
          <a:p>
            <a:pPr algn="just" eaLnBrk="1" hangingPunct="1">
              <a:buFont typeface="Wingdings" pitchFamily="2" charset="2"/>
              <a:buNone/>
            </a:pPr>
            <a:endParaRPr lang="es-ES" smtClean="0"/>
          </a:p>
          <a:p>
            <a:pPr algn="just" eaLnBrk="1" hangingPunct="1"/>
            <a:r>
              <a:rPr lang="es-ES" smtClean="0"/>
              <a:t>Nivel 3: Centro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3612" cy="1327150"/>
          </a:xfrm>
        </p:spPr>
        <p:txBody>
          <a:bodyPr/>
          <a:lstStyle/>
          <a:p>
            <a:pPr eaLnBrk="1" hangingPunct="1"/>
            <a:r>
              <a:rPr lang="es-ES" smtClean="0"/>
              <a:t>Puntos de recogida de Residuos</a:t>
            </a:r>
            <a:br>
              <a:rPr lang="es-ES" smtClean="0"/>
            </a:br>
            <a:r>
              <a:rPr lang="es-ES" smtClean="0"/>
              <a:t>Dpto. de Electricidad-Electrónica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s-ES" b="1" u="sng" dirty="0" smtClean="0"/>
              <a:t>Nivel 1: Aula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s-ES" dirty="0" smtClean="0"/>
              <a:t>Todas las aulas y talleres disponen de sus correspondientes recipientes, e incluso en los talleres, disponen también de útiles adecuados:</a:t>
            </a:r>
          </a:p>
        </p:txBody>
      </p:sp>
      <p:pic>
        <p:nvPicPr>
          <p:cNvPr id="52228" name="Picture 4" descr="IMG_20170606_094943"/>
          <p:cNvPicPr>
            <a:picLocks noChangeAspect="1" noChangeArrowheads="1"/>
          </p:cNvPicPr>
          <p:nvPr/>
        </p:nvPicPr>
        <p:blipFill>
          <a:blip r:embed="rId2" cstate="print"/>
          <a:srcRect b="28703"/>
          <a:stretch>
            <a:fillRect/>
          </a:stretch>
        </p:blipFill>
        <p:spPr bwMode="auto">
          <a:xfrm>
            <a:off x="1979613" y="4076700"/>
            <a:ext cx="4752975" cy="2567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3612" cy="1327150"/>
          </a:xfrm>
        </p:spPr>
        <p:txBody>
          <a:bodyPr/>
          <a:lstStyle/>
          <a:p>
            <a:pPr eaLnBrk="1" hangingPunct="1"/>
            <a:r>
              <a:rPr lang="es-ES" smtClean="0"/>
              <a:t>Puntos de recogida de Residuos</a:t>
            </a:r>
            <a:br>
              <a:rPr lang="es-ES" smtClean="0"/>
            </a:br>
            <a:r>
              <a:rPr lang="es-ES" smtClean="0"/>
              <a:t>Dpto. de Electricidad-Electrónica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b="1" u="sng" dirty="0" smtClean="0"/>
              <a:t>Nivel 1: Aula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dirty="0" smtClean="0"/>
              <a:t>El Aula SDIG, es en donde se manejan productos y residuos peligrosos como: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FF0000"/>
                </a:solidFill>
              </a:rPr>
              <a:t>Ácidos con metales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FF0000"/>
                </a:solidFill>
              </a:rPr>
              <a:t>Envases con restos de ácidos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FF0000"/>
                </a:solidFill>
              </a:rPr>
              <a:t>Etc.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dirty="0" smtClean="0"/>
              <a:t>Dispone de los recipientes adecuados</a:t>
            </a:r>
            <a:r>
              <a:rPr lang="es-ES" dirty="0" smtClean="0"/>
              <a:t>.</a:t>
            </a:r>
            <a:endParaRPr lang="es-E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2976" y="5029240"/>
            <a:ext cx="6143668" cy="14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 deben seguir </a:t>
            </a:r>
            <a:r>
              <a:rPr lang="es-ES" sz="2500" kern="0" dirty="0" smtClean="0">
                <a:latin typeface="+mn-lt"/>
              </a:rPr>
              <a:t>las </a:t>
            </a: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instrucciones de los profesores para su manipulación y gestión.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3612" cy="1327150"/>
          </a:xfrm>
        </p:spPr>
        <p:txBody>
          <a:bodyPr/>
          <a:lstStyle/>
          <a:p>
            <a:pPr eaLnBrk="1" hangingPunct="1"/>
            <a:r>
              <a:rPr lang="es-ES" smtClean="0"/>
              <a:t>Puntos de recogida de Residuos</a:t>
            </a:r>
            <a:br>
              <a:rPr lang="es-ES" smtClean="0"/>
            </a:br>
            <a:r>
              <a:rPr lang="es-ES" smtClean="0"/>
              <a:t>Dpto. de Electricidad-Electrónica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s-ES" b="1" u="sng" dirty="0" smtClean="0"/>
              <a:t>Nivel 1: Aula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s-ES" dirty="0" smtClean="0"/>
              <a:t>Aquellos </a:t>
            </a:r>
            <a:r>
              <a:rPr lang="es-ES" dirty="0" smtClean="0"/>
              <a:t>residuos que se puedan gestionar en los contenedores específicos de que se dispone en: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s-ES" dirty="0" smtClean="0"/>
              <a:t>  + Nivel 2 – Edificio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s-ES" dirty="0" smtClean="0"/>
              <a:t>  + Nivel 3 – </a:t>
            </a:r>
            <a:r>
              <a:rPr lang="es-ES" dirty="0" smtClean="0"/>
              <a:t>Centro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s-ES" dirty="0" smtClean="0"/>
              <a:t>Se deberán llevar a dichos puntos de recogida.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3612" cy="1327150"/>
          </a:xfrm>
        </p:spPr>
        <p:txBody>
          <a:bodyPr/>
          <a:lstStyle/>
          <a:p>
            <a:pPr eaLnBrk="1" hangingPunct="1"/>
            <a:r>
              <a:rPr lang="es-ES" smtClean="0"/>
              <a:t>Puntos de recogida de Residuos</a:t>
            </a:r>
            <a:br>
              <a:rPr lang="es-ES" smtClean="0"/>
            </a:br>
            <a:r>
              <a:rPr lang="es-ES" smtClean="0"/>
              <a:t>Dpto. de Electricidad-Electrónica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844675"/>
            <a:ext cx="7640637" cy="4410075"/>
          </a:xfrm>
        </p:spPr>
        <p:txBody>
          <a:bodyPr/>
          <a:lstStyle/>
          <a:p>
            <a:pPr eaLnBrk="1" hangingPunct="1"/>
            <a:r>
              <a:rPr lang="es-ES" b="1" u="sng" smtClean="0"/>
              <a:t>Nivel 2: Edificio</a:t>
            </a:r>
            <a:r>
              <a:rPr lang="es-ES" b="1" smtClean="0"/>
              <a:t>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s-ES" smtClean="0"/>
              <a:t>Existe un Punto de recogida de Residuos en la planta baja del Edificio de Electricidad-Electrónica, bajo las escaleras, con contenedores específicos:</a:t>
            </a:r>
          </a:p>
        </p:txBody>
      </p:sp>
      <p:pic>
        <p:nvPicPr>
          <p:cNvPr id="55300" name="Picture 4" descr="IMG_20170606_095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143380"/>
            <a:ext cx="3237558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3612" cy="1327150"/>
          </a:xfrm>
        </p:spPr>
        <p:txBody>
          <a:bodyPr/>
          <a:lstStyle/>
          <a:p>
            <a:pPr eaLnBrk="1" hangingPunct="1"/>
            <a:r>
              <a:rPr lang="es-ES" smtClean="0"/>
              <a:t>Puntos de recogida de Residuos</a:t>
            </a:r>
            <a:br>
              <a:rPr lang="es-ES" smtClean="0"/>
            </a:br>
            <a:r>
              <a:rPr lang="es-ES" smtClean="0"/>
              <a:t>Dpto. de Electricidad-Electrónica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844675"/>
            <a:ext cx="7640637" cy="4410075"/>
          </a:xfrm>
        </p:spPr>
        <p:txBody>
          <a:bodyPr/>
          <a:lstStyle/>
          <a:p>
            <a:pPr eaLnBrk="1" hangingPunct="1"/>
            <a:r>
              <a:rPr lang="es-ES" b="1" u="sng" smtClean="0"/>
              <a:t>Nivel 2: Edificio</a:t>
            </a:r>
            <a:r>
              <a:rPr lang="es-ES" b="1" smtClean="0"/>
              <a:t>  </a:t>
            </a:r>
          </a:p>
        </p:txBody>
      </p:sp>
      <p:pic>
        <p:nvPicPr>
          <p:cNvPr id="60421" name="Picture 5" descr="IMG_20170606_095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068638"/>
            <a:ext cx="2532062" cy="3376612"/>
          </a:xfrm>
          <a:prstGeom prst="rect">
            <a:avLst/>
          </a:prstGeom>
          <a:noFill/>
        </p:spPr>
      </p:pic>
      <p:pic>
        <p:nvPicPr>
          <p:cNvPr id="60422" name="Picture 6" descr="IMG_20170606_095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068638"/>
            <a:ext cx="2538413" cy="3384550"/>
          </a:xfrm>
          <a:prstGeom prst="rect">
            <a:avLst/>
          </a:prstGeom>
          <a:noFill/>
        </p:spPr>
      </p:pic>
      <p:pic>
        <p:nvPicPr>
          <p:cNvPr id="60423" name="Picture 7" descr="IMG_20170606_0951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813" y="3068638"/>
            <a:ext cx="2554287" cy="340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3612" cy="1327150"/>
          </a:xfrm>
        </p:spPr>
        <p:txBody>
          <a:bodyPr/>
          <a:lstStyle/>
          <a:p>
            <a:pPr eaLnBrk="1" hangingPunct="1"/>
            <a:r>
              <a:rPr lang="es-ES" smtClean="0"/>
              <a:t>Puntos de recogida de Residuos</a:t>
            </a:r>
            <a:br>
              <a:rPr lang="es-ES" smtClean="0"/>
            </a:br>
            <a:r>
              <a:rPr lang="es-ES" smtClean="0"/>
              <a:t>Dpto. de Electricidad-Electrónica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827213"/>
            <a:ext cx="7640637" cy="4410075"/>
          </a:xfrm>
        </p:spPr>
        <p:txBody>
          <a:bodyPr/>
          <a:lstStyle/>
          <a:p>
            <a:pPr eaLnBrk="1" hangingPunct="1"/>
            <a:r>
              <a:rPr lang="es-ES" b="1" u="sng" dirty="0" smtClean="0"/>
              <a:t>Nivel 2: Edificio</a:t>
            </a:r>
            <a:r>
              <a:rPr lang="es-ES" b="1" dirty="0" smtClean="0"/>
              <a:t>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s-ES" dirty="0" smtClean="0"/>
              <a:t>Aquellos residuos que no dispongan de Contenedor específico, se deberán llevar al punto de recogida de </a:t>
            </a:r>
            <a:endParaRPr lang="es-E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s-ES" dirty="0" smtClean="0"/>
              <a:t> </a:t>
            </a:r>
            <a:r>
              <a:rPr lang="es-ES" dirty="0" smtClean="0"/>
              <a:t>  </a:t>
            </a:r>
            <a:r>
              <a:rPr lang="es-ES" dirty="0" smtClean="0"/>
              <a:t>“</a:t>
            </a:r>
            <a:r>
              <a:rPr lang="es-ES" dirty="0" smtClean="0"/>
              <a:t>Nivel 3 – Centro”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3612" cy="1327150"/>
          </a:xfrm>
        </p:spPr>
        <p:txBody>
          <a:bodyPr/>
          <a:lstStyle/>
          <a:p>
            <a:pPr eaLnBrk="1" hangingPunct="1"/>
            <a:r>
              <a:rPr lang="es-ES" smtClean="0"/>
              <a:t>Puntos de recogida de Residuos</a:t>
            </a:r>
            <a:br>
              <a:rPr lang="es-ES" smtClean="0"/>
            </a:br>
            <a:r>
              <a:rPr lang="es-ES" smtClean="0"/>
              <a:t>Dpto. de Electricidad-Electrónica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827213"/>
            <a:ext cx="7640637" cy="1385887"/>
          </a:xfrm>
        </p:spPr>
        <p:txBody>
          <a:bodyPr/>
          <a:lstStyle/>
          <a:p>
            <a:pPr eaLnBrk="1" hangingPunct="1"/>
            <a:r>
              <a:rPr lang="es-ES" b="1" u="sng" smtClean="0"/>
              <a:t>Nivel 3: Centro</a:t>
            </a:r>
            <a:r>
              <a:rPr lang="es-ES" b="1" smtClean="0"/>
              <a:t>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s-ES" smtClean="0"/>
              <a:t>Existe un Punto Limpio Central, de recogida de Residuos en el Centro:</a:t>
            </a:r>
          </a:p>
        </p:txBody>
      </p:sp>
      <p:pic>
        <p:nvPicPr>
          <p:cNvPr id="57347" name="4 Imagen"/>
          <p:cNvPicPr>
            <a:picLocks noChangeAspect="1"/>
          </p:cNvPicPr>
          <p:nvPr/>
        </p:nvPicPr>
        <p:blipFill>
          <a:blip r:embed="rId2" cstate="print"/>
          <a:srcRect b="8387"/>
          <a:stretch>
            <a:fillRect/>
          </a:stretch>
        </p:blipFill>
        <p:spPr bwMode="auto">
          <a:xfrm>
            <a:off x="1571604" y="3451227"/>
            <a:ext cx="4541474" cy="312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569</TotalTime>
  <Words>368</Words>
  <Application>Microsoft Office PowerPoint</Application>
  <PresentationFormat>Presentación en pantalla (4:3)</PresentationFormat>
  <Paragraphs>60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Eclipse</vt:lpstr>
      <vt:lpstr>GESTIÓN  DE  RESIDUOS</vt:lpstr>
      <vt:lpstr>Norma básica de seguridad e higiene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Residuos que se generan en:   Departamento de Electricidad y Electrónica</vt:lpstr>
      <vt:lpstr>Residuos que se generan en el Departamento de Electricidad y Electrónica</vt:lpstr>
      <vt:lpstr>Residuos que se generan en el Departamento de Electricidad y Electrónica</vt:lpstr>
      <vt:lpstr>Puntos de recogida de Residuos Dpto. de Electricidad-Electrónica</vt:lpstr>
      <vt:lpstr>Puntos de recogida de Residuos Dpto. de Electricidad-Electrónica</vt:lpstr>
      <vt:lpstr>Puntos de recogida de Residuos Dpto. de Electricidad-Electrónica</vt:lpstr>
      <vt:lpstr>Puntos de recogida de Residuos Dpto. de Electricidad-Electrónica</vt:lpstr>
      <vt:lpstr>Puntos de recogida de Residuos Dpto. de Electricidad-Electrónica</vt:lpstr>
      <vt:lpstr>Puntos de recogida de Residuos Dpto. de Electricidad-Electrónica</vt:lpstr>
      <vt:lpstr>Puntos de recogida de Residuos Dpto. de Electricidad-Electrónica</vt:lpstr>
      <vt:lpstr>Puntos de recogida de Residuos Dpto. de Electricidad-Electrónica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Susana López de la Nava</cp:lastModifiedBy>
  <cp:revision>38</cp:revision>
  <dcterms:created xsi:type="dcterms:W3CDTF">2014-03-20T15:42:02Z</dcterms:created>
  <dcterms:modified xsi:type="dcterms:W3CDTF">2017-06-16T07:52:16Z</dcterms:modified>
</cp:coreProperties>
</file>